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93281" y="-1454084"/>
            <a:ext cx="22378996" cy="13085714"/>
            <a:chOff x="-4093281" y="-1454084"/>
            <a:chExt cx="22378996" cy="130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03175" y="-1454084"/>
              <a:ext cx="13079365" cy="13079365"/>
              <a:chOff x="2603175" y="-1454084"/>
              <a:chExt cx="13079365" cy="1307936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03175" y="-1454084"/>
                <a:ext cx="13079365" cy="1307936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984665" y="1581393"/>
              <a:ext cx="22193747" cy="7296599"/>
              <a:chOff x="-3984665" y="1581393"/>
              <a:chExt cx="22193747" cy="72965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80000">
                <a:off x="2533040" y="-520543"/>
                <a:ext cx="17693057" cy="11245229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80000">
                <a:off x="2981432" y="2141164"/>
                <a:ext cx="15662281" cy="8735338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80000">
                <a:off x="-15024411" y="2682867"/>
                <a:ext cx="44249137" cy="1258266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6813391" y="8793782"/>
            <a:ext cx="1395691" cy="1395691"/>
            <a:chOff x="16813391" y="8793782"/>
            <a:chExt cx="1395691" cy="13956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13391" y="8793782"/>
              <a:ext cx="1395691" cy="1395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454" y="740530"/>
            <a:ext cx="8538928" cy="2391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98021" y="3693799"/>
            <a:ext cx="4074050" cy="5430110"/>
            <a:chOff x="13298021" y="3693799"/>
            <a:chExt cx="4074050" cy="54301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8021" y="3693799"/>
              <a:ext cx="4074050" cy="54301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990" y="3023704"/>
            <a:ext cx="12205059" cy="69985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454" y="740530"/>
            <a:ext cx="12949652" cy="2391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7320" y="3152917"/>
            <a:ext cx="5848549" cy="6256029"/>
            <a:chOff x="1657320" y="3152917"/>
            <a:chExt cx="5848549" cy="6256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7320" y="3152917"/>
              <a:ext cx="5848549" cy="62560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9139" y="3030138"/>
            <a:ext cx="9884803" cy="7133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454" y="740530"/>
            <a:ext cx="11574014" cy="23919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6316" y="2997980"/>
            <a:ext cx="17384374" cy="74239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2209" y="6820275"/>
            <a:ext cx="8781899" cy="24532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5664" y="6977959"/>
            <a:ext cx="436487" cy="436487"/>
            <a:chOff x="4235664" y="6977959"/>
            <a:chExt cx="436487" cy="4364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5664" y="6977959"/>
              <a:ext cx="436487" cy="4364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5664" y="7468415"/>
            <a:ext cx="436487" cy="436487"/>
            <a:chOff x="4235664" y="7468415"/>
            <a:chExt cx="436487" cy="4364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5664" y="7468415"/>
              <a:ext cx="436487" cy="4364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5664" y="7958234"/>
            <a:ext cx="436487" cy="436487"/>
            <a:chOff x="4235664" y="7958234"/>
            <a:chExt cx="436487" cy="4364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5664" y="7958234"/>
              <a:ext cx="436487" cy="4364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35664" y="8432816"/>
            <a:ext cx="436487" cy="436487"/>
            <a:chOff x="4235664" y="8432816"/>
            <a:chExt cx="436487" cy="4364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5664" y="8432816"/>
              <a:ext cx="436487" cy="436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978" y="740530"/>
            <a:ext cx="9730299" cy="23919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863" y="3017158"/>
            <a:ext cx="9228958" cy="70831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72208" y="3931012"/>
            <a:ext cx="5205960" cy="5160612"/>
            <a:chOff x="11472208" y="3931012"/>
            <a:chExt cx="5205960" cy="51606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2208" y="3931012"/>
              <a:ext cx="5205960" cy="5160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53579" y="-487318"/>
            <a:ext cx="10907877" cy="11260350"/>
            <a:chOff x="3953579" y="-487318"/>
            <a:chExt cx="10907877" cy="112603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3579" y="-487318"/>
              <a:ext cx="10907877" cy="112603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20000">
            <a:off x="2067672" y="1791482"/>
            <a:ext cx="15824651" cy="89291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13391" y="8793782"/>
            <a:ext cx="1395691" cy="1395691"/>
            <a:chOff x="16813391" y="8793782"/>
            <a:chExt cx="1395691" cy="13956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13391" y="8793782"/>
              <a:ext cx="1395691" cy="1395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742" y="508391"/>
            <a:ext cx="13288740" cy="9777323"/>
            <a:chOff x="-95742" y="508391"/>
            <a:chExt cx="13288740" cy="9777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742" y="508391"/>
              <a:ext cx="13288740" cy="97773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9600" y="2736676"/>
            <a:ext cx="14982026" cy="7416666"/>
            <a:chOff x="2269600" y="2736676"/>
            <a:chExt cx="14982026" cy="74166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0618" y="2436646"/>
              <a:ext cx="6732053" cy="21019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5404" y="3632111"/>
              <a:ext cx="3886426" cy="244877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1860" y="6293587"/>
              <a:ext cx="5841330" cy="210195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4883" y="7494119"/>
              <a:ext cx="5693423" cy="256275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7865" y="2436645"/>
              <a:ext cx="3538275" cy="210196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9280" y="3656983"/>
              <a:ext cx="5944956" cy="195189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7865" y="6293587"/>
              <a:ext cx="5038094" cy="210196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9280" y="7513925"/>
              <a:ext cx="4894308" cy="13410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00204" y="-443960"/>
            <a:ext cx="6829820" cy="60027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501" y="740530"/>
            <a:ext cx="8602880" cy="2391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96122" y="2883215"/>
            <a:ext cx="3335750" cy="4447667"/>
            <a:chOff x="11096122" y="2883215"/>
            <a:chExt cx="3335750" cy="4447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6122" y="2883215"/>
              <a:ext cx="3335750" cy="4447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93905" y="3362794"/>
            <a:ext cx="3337022" cy="3337022"/>
            <a:chOff x="3793905" y="3362794"/>
            <a:chExt cx="3337022" cy="33370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3905" y="3362794"/>
              <a:ext cx="3337022" cy="3337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0526" y="3362794"/>
            <a:ext cx="3334273" cy="3334273"/>
            <a:chOff x="210526" y="3362794"/>
            <a:chExt cx="3334273" cy="33342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526" y="3362794"/>
              <a:ext cx="3334273" cy="33342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21822" y="2975977"/>
            <a:ext cx="3331578" cy="4333759"/>
            <a:chOff x="7421822" y="2975977"/>
            <a:chExt cx="3331578" cy="43337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1822" y="2975977"/>
              <a:ext cx="3331578" cy="4333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92794" y="3475721"/>
            <a:ext cx="3334273" cy="3334273"/>
            <a:chOff x="14692794" y="3475721"/>
            <a:chExt cx="3334273" cy="33342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2794" y="3475721"/>
              <a:ext cx="3334273" cy="33342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29046" y="7395728"/>
            <a:ext cx="4355279" cy="19076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61514" y="7396427"/>
            <a:ext cx="3117680" cy="190451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54890" y="7396427"/>
            <a:ext cx="3096175" cy="190451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60095" y="7396427"/>
            <a:ext cx="3147004" cy="190451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42828" y="7396427"/>
            <a:ext cx="3323651" cy="19045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501" y="740530"/>
            <a:ext cx="10328795" cy="2391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853" y="2916074"/>
            <a:ext cx="17285325" cy="7089303"/>
            <a:chOff x="503853" y="2916074"/>
            <a:chExt cx="17285325" cy="70893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65369" y="3485323"/>
              <a:ext cx="7716492" cy="4176544"/>
              <a:chOff x="10065369" y="3485323"/>
              <a:chExt cx="7716492" cy="417654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65369" y="3485323"/>
                <a:ext cx="7716492" cy="41765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50817" y="2916074"/>
              <a:ext cx="3583977" cy="5068251"/>
              <a:chOff x="5650817" y="2916074"/>
              <a:chExt cx="3583977" cy="50682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50817" y="2916074"/>
                <a:ext cx="3583977" cy="50682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5346" y="2964195"/>
              <a:ext cx="3583977" cy="5068251"/>
              <a:chOff x="1285346" y="2964195"/>
              <a:chExt cx="3583977" cy="506825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5346" y="2964195"/>
                <a:ext cx="3583977" cy="506825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6114" y="8085161"/>
              <a:ext cx="5817873" cy="226733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12728" y="8061073"/>
              <a:ext cx="6083224" cy="216814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1694" y="8085161"/>
              <a:ext cx="6867121" cy="1682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501" y="740530"/>
            <a:ext cx="10930499" cy="23919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532" y="2846495"/>
            <a:ext cx="18368333" cy="1559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1505" y="4258737"/>
            <a:ext cx="16416149" cy="5683412"/>
            <a:chOff x="1051505" y="4258737"/>
            <a:chExt cx="16416149" cy="56834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771853" y="4258737"/>
              <a:ext cx="4660397" cy="2599657"/>
              <a:chOff x="6771853" y="4258737"/>
              <a:chExt cx="4660397" cy="259965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71853" y="4258737"/>
                <a:ext cx="4660397" cy="25996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2292" y="4258737"/>
              <a:ext cx="4654510" cy="2599657"/>
              <a:chOff x="1162292" y="4258737"/>
              <a:chExt cx="4654510" cy="25996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2292" y="4258737"/>
                <a:ext cx="4654510" cy="25996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373624" y="4258737"/>
              <a:ext cx="4662782" cy="2599657"/>
              <a:chOff x="12373624" y="4258737"/>
              <a:chExt cx="4662782" cy="259965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73624" y="4258737"/>
                <a:ext cx="4662782" cy="259965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821" y="7004571"/>
              <a:ext cx="5345451" cy="316268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8383" y="7067363"/>
              <a:ext cx="5182857" cy="30848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94043" y="7004619"/>
              <a:ext cx="5933533" cy="2702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501" y="740530"/>
            <a:ext cx="10930499" cy="23919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7150" y="7541109"/>
            <a:ext cx="7796442" cy="22450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83117" y="7541155"/>
            <a:ext cx="6454857" cy="2167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2582" y="3371151"/>
            <a:ext cx="6051253" cy="3341040"/>
            <a:chOff x="1302582" y="3371151"/>
            <a:chExt cx="6051253" cy="3341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582" y="3371151"/>
              <a:ext cx="6051253" cy="3341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5376" y="5008495"/>
            <a:ext cx="6171429" cy="2309506"/>
            <a:chOff x="3345376" y="5008495"/>
            <a:chExt cx="6171429" cy="23095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5376" y="5008495"/>
              <a:ext cx="6171429" cy="23095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1703" y="3888841"/>
            <a:ext cx="6171429" cy="3501341"/>
            <a:chOff x="10811703" y="3888841"/>
            <a:chExt cx="6171429" cy="35013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11703" y="3888841"/>
              <a:ext cx="6171429" cy="3501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454" y="740530"/>
            <a:ext cx="13429452" cy="2391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75327" y="3533443"/>
            <a:ext cx="4865888" cy="4865888"/>
            <a:chOff x="12075327" y="3533443"/>
            <a:chExt cx="4865888" cy="48658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5327" y="3533443"/>
              <a:ext cx="4865888" cy="48658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9454" y="3310600"/>
            <a:ext cx="9014860" cy="55297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454" y="740530"/>
            <a:ext cx="13429452" cy="2391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54701" y="3533443"/>
            <a:ext cx="4111248" cy="5386726"/>
            <a:chOff x="12754701" y="3533443"/>
            <a:chExt cx="4111248" cy="53867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4701" y="3533443"/>
              <a:ext cx="4111248" cy="53867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728" y="3182775"/>
            <a:ext cx="10747261" cy="6197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350" y="-659290"/>
            <a:ext cx="3509383" cy="4876084"/>
            <a:chOff x="683350" y="-659290"/>
            <a:chExt cx="3509383" cy="4876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83350" y="-659290"/>
              <a:ext cx="3509383" cy="4876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53562"/>
            <a:ext cx="18285714" cy="4169970"/>
            <a:chOff x="0" y="453562"/>
            <a:chExt cx="18285714" cy="4169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53562"/>
              <a:ext cx="18285714" cy="4169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454" y="740530"/>
            <a:ext cx="15650204" cy="23919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9837" y="7758000"/>
            <a:ext cx="3266247" cy="1502917"/>
            <a:chOff x="1609837" y="7758000"/>
            <a:chExt cx="3266247" cy="15029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837" y="7758000"/>
              <a:ext cx="3266247" cy="1502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1252" y="7733940"/>
            <a:ext cx="3725314" cy="1502917"/>
            <a:chOff x="6051252" y="7733940"/>
            <a:chExt cx="3725314" cy="1502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1252" y="7733940"/>
              <a:ext cx="3725314" cy="1502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1752" y="3533443"/>
            <a:ext cx="4201300" cy="5341819"/>
            <a:chOff x="12331752" y="3533443"/>
            <a:chExt cx="4201300" cy="53418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31752" y="3533443"/>
              <a:ext cx="4201300" cy="53418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2698" y="3114792"/>
            <a:ext cx="9968547" cy="42917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 시현</cp:lastModifiedBy>
  <cp:revision>1</cp:revision>
  <dcterms:created xsi:type="dcterms:W3CDTF">2023-09-01T12:39:08Z</dcterms:created>
  <dcterms:modified xsi:type="dcterms:W3CDTF">2023-09-01T03:42:20Z</dcterms:modified>
</cp:coreProperties>
</file>